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75" r:id="rId7"/>
    <p:sldId id="279" r:id="rId8"/>
    <p:sldId id="261" r:id="rId9"/>
    <p:sldId id="262" r:id="rId10"/>
    <p:sldId id="274" r:id="rId11"/>
    <p:sldId id="272" r:id="rId12"/>
    <p:sldId id="263" r:id="rId13"/>
    <p:sldId id="265" r:id="rId14"/>
    <p:sldId id="278" r:id="rId15"/>
    <p:sldId id="266" r:id="rId16"/>
    <p:sldId id="273" r:id="rId17"/>
    <p:sldId id="267" r:id="rId18"/>
    <p:sldId id="268" r:id="rId19"/>
    <p:sldId id="269" r:id="rId20"/>
    <p:sldId id="27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8" d="100"/>
        <a:sy n="3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3D3610-4480-4845-94AF-D98377D0A8DF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624D09-6B57-44FA-8CC2-D985DD5723B4}">
      <dgm:prSet phldrT="[Text]"/>
      <dgm:spPr>
        <a:blipFill dpi="0" rotWithShape="1">
          <a:blip xmlns:r="http://schemas.openxmlformats.org/officeDocument/2006/relationships" r:embed="rId1">
            <a:alphaModFix amt="86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11125"/>
                    </a14:imgEffect>
                    <a14:imgEffect>
                      <a14:saturation sat="3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686D244C-9DED-4CD9-9332-E6F66819E35D}" type="parTrans" cxnId="{20EDCACD-131F-40E1-AB49-34C39C40D0C7}">
      <dgm:prSet/>
      <dgm:spPr/>
      <dgm:t>
        <a:bodyPr/>
        <a:lstStyle/>
        <a:p>
          <a:endParaRPr lang="en-US"/>
        </a:p>
      </dgm:t>
    </dgm:pt>
    <dgm:pt modelId="{B64A46BB-7EA0-43A2-BB33-84B25A4101D7}" type="sibTrans" cxnId="{20EDCACD-131F-40E1-AB49-34C39C40D0C7}">
      <dgm:prSet/>
      <dgm:spPr/>
      <dgm:t>
        <a:bodyPr/>
        <a:lstStyle/>
        <a:p>
          <a:endParaRPr lang="en-US"/>
        </a:p>
      </dgm:t>
    </dgm:pt>
    <dgm:pt modelId="{4772C1E1-C413-4BE5-814E-8FE5BD3F1B22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pPr algn="ctr"/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জন্ম ১৯২১ সালে 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07B373B-E449-402F-8254-B49AFC3B7141}" type="parTrans" cxnId="{DA23C267-F6B6-4BA3-B2BE-927215EF1631}">
      <dgm:prSet/>
      <dgm:spPr/>
      <dgm:t>
        <a:bodyPr/>
        <a:lstStyle/>
        <a:p>
          <a:endParaRPr lang="en-US"/>
        </a:p>
      </dgm:t>
    </dgm:pt>
    <dgm:pt modelId="{8D1601C1-61C5-4850-AADB-8C9249FDC408}" type="sibTrans" cxnId="{DA23C267-F6B6-4BA3-B2BE-927215EF1631}">
      <dgm:prSet/>
      <dgm:spPr/>
      <dgm:t>
        <a:bodyPr/>
        <a:lstStyle/>
        <a:p>
          <a:endParaRPr lang="en-US"/>
        </a:p>
      </dgm:t>
    </dgm:pt>
    <dgm:pt modelId="{28C3B2CE-0750-4A8F-9A76-D6C84199BD88}">
      <dgm:prSet phldrT="[Text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জন্ম স্থান কোলকাতায়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04BC2AF-A929-484E-BDAF-F3CB14BA7D18}" type="parTrans" cxnId="{32A50646-8A31-474B-BF4C-9CC4A9A6C374}">
      <dgm:prSet/>
      <dgm:spPr/>
      <dgm:t>
        <a:bodyPr/>
        <a:lstStyle/>
        <a:p>
          <a:endParaRPr lang="en-US"/>
        </a:p>
      </dgm:t>
    </dgm:pt>
    <dgm:pt modelId="{8F3FB391-B79F-46FA-9563-ACFF1B9488C6}" type="sibTrans" cxnId="{32A50646-8A31-474B-BF4C-9CC4A9A6C374}">
      <dgm:prSet/>
      <dgm:spPr/>
      <dgm:t>
        <a:bodyPr/>
        <a:lstStyle/>
        <a:p>
          <a:endParaRPr lang="en-US"/>
        </a:p>
      </dgm:t>
    </dgm:pt>
    <dgm:pt modelId="{441BBF4E-8553-4328-97E5-BCDBC358F611}">
      <dgm:prSet phldrT="[Text]" custT="1"/>
      <dgm:spPr>
        <a:solidFill>
          <a:schemeClr val="tx2">
            <a:lumMod val="5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BD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গ্রন্থের নাম  ‘বাংলাদেশের শিল্প আন্দোলন ও আমার  কথা ‘ </a:t>
          </a:r>
          <a:endParaRPr lang="en-US" sz="24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endParaRPr lang="en-US" dirty="0"/>
        </a:p>
      </dgm:t>
    </dgm:pt>
    <dgm:pt modelId="{3848E41B-79E4-41DD-840B-91042F3C0AD3}" type="parTrans" cxnId="{74D2731A-A7CB-477C-9E18-BB398273F61B}">
      <dgm:prSet/>
      <dgm:spPr/>
      <dgm:t>
        <a:bodyPr/>
        <a:lstStyle/>
        <a:p>
          <a:endParaRPr lang="en-US"/>
        </a:p>
      </dgm:t>
    </dgm:pt>
    <dgm:pt modelId="{334D6518-208F-449F-BAF9-6F0549D5C7FF}" type="sibTrans" cxnId="{74D2731A-A7CB-477C-9E18-BB398273F61B}">
      <dgm:prSet/>
      <dgm:spPr/>
      <dgm:t>
        <a:bodyPr/>
        <a:lstStyle/>
        <a:p>
          <a:endParaRPr lang="en-US"/>
        </a:p>
      </dgm:t>
    </dgm:pt>
    <dgm:pt modelId="{4DC86F6A-DA92-4EC1-9013-2768E95C3E0E}">
      <dgm:prSet phldrT="[Text]" custT="1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pPr marL="0" marR="0" indent="0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মৃত্যু ১৯৮৮ সালে</a:t>
          </a:r>
          <a:endParaRPr lang="en-US" sz="28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dirty="0"/>
        </a:p>
      </dgm:t>
    </dgm:pt>
    <dgm:pt modelId="{BB903A7F-F2EA-4C66-85A2-60D121AF6A2E}" type="parTrans" cxnId="{C264CA2F-04C9-4E31-811E-558B662D582E}">
      <dgm:prSet/>
      <dgm:spPr/>
      <dgm:t>
        <a:bodyPr/>
        <a:lstStyle/>
        <a:p>
          <a:endParaRPr lang="en-US"/>
        </a:p>
      </dgm:t>
    </dgm:pt>
    <dgm:pt modelId="{EE6843B3-A425-4319-AF28-03F3A895AEC4}" type="sibTrans" cxnId="{C264CA2F-04C9-4E31-811E-558B662D582E}">
      <dgm:prSet/>
      <dgm:spPr/>
      <dgm:t>
        <a:bodyPr/>
        <a:lstStyle/>
        <a:p>
          <a:endParaRPr lang="en-US"/>
        </a:p>
      </dgm:t>
    </dgm:pt>
    <dgm:pt modelId="{CE6217F3-FFB6-4B07-B162-BB9F996A2B07}" type="pres">
      <dgm:prSet presAssocID="{AB3D3610-4480-4845-94AF-D98377D0A8D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ABF44B-0AD9-431C-B65B-BA0609F99AF0}" type="pres">
      <dgm:prSet presAssocID="{4E624D09-6B57-44FA-8CC2-D985DD5723B4}" presName="centerShape" presStyleLbl="node0" presStyleIdx="0" presStyleCnt="1" custScaleX="127494" custScaleY="116959" custLinFactNeighborX="6418"/>
      <dgm:spPr/>
      <dgm:t>
        <a:bodyPr/>
        <a:lstStyle/>
        <a:p>
          <a:endParaRPr lang="en-US"/>
        </a:p>
      </dgm:t>
    </dgm:pt>
    <dgm:pt modelId="{9A70E649-2D6F-48D8-BB73-2FE0EC34CD53}" type="pres">
      <dgm:prSet presAssocID="{4772C1E1-C413-4BE5-814E-8FE5BD3F1B22}" presName="node" presStyleLbl="node1" presStyleIdx="0" presStyleCnt="4" custScaleX="204574" custRadScaleRad="98649" custRadScaleInc="289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335AD0-F10F-4FD8-90B8-FE00D764A0EE}" type="pres">
      <dgm:prSet presAssocID="{4772C1E1-C413-4BE5-814E-8FE5BD3F1B22}" presName="dummy" presStyleCnt="0"/>
      <dgm:spPr/>
    </dgm:pt>
    <dgm:pt modelId="{0DE0BA8F-0F02-4481-8A2F-9205269ACA79}" type="pres">
      <dgm:prSet presAssocID="{8D1601C1-61C5-4850-AADB-8C9249FDC408}" presName="sibTrans" presStyleLbl="sibTrans2D1" presStyleIdx="0" presStyleCnt="4"/>
      <dgm:spPr/>
      <dgm:t>
        <a:bodyPr/>
        <a:lstStyle/>
        <a:p>
          <a:endParaRPr lang="en-US"/>
        </a:p>
      </dgm:t>
    </dgm:pt>
    <dgm:pt modelId="{8CD712D6-0805-407E-945C-FAA8F0E4E0B4}" type="pres">
      <dgm:prSet presAssocID="{28C3B2CE-0750-4A8F-9A76-D6C84199BD88}" presName="node" presStyleLbl="node1" presStyleIdx="1" presStyleCnt="4" custScaleX="181558" custRadScaleRad="146947" custRadScaleInc="-22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870485-D66B-4298-8DD0-7C664C37D97D}" type="pres">
      <dgm:prSet presAssocID="{28C3B2CE-0750-4A8F-9A76-D6C84199BD88}" presName="dummy" presStyleCnt="0"/>
      <dgm:spPr/>
    </dgm:pt>
    <dgm:pt modelId="{4E4D4672-B774-409E-A484-6CF8E8EBE627}" type="pres">
      <dgm:prSet presAssocID="{8F3FB391-B79F-46FA-9563-ACFF1B9488C6}" presName="sibTrans" presStyleLbl="sibTrans2D1" presStyleIdx="1" presStyleCnt="4"/>
      <dgm:spPr/>
      <dgm:t>
        <a:bodyPr/>
        <a:lstStyle/>
        <a:p>
          <a:endParaRPr lang="en-US"/>
        </a:p>
      </dgm:t>
    </dgm:pt>
    <dgm:pt modelId="{23692444-15A9-4933-ADC3-A5D8360E3D27}" type="pres">
      <dgm:prSet presAssocID="{441BBF4E-8553-4328-97E5-BCDBC358F611}" presName="node" presStyleLbl="node1" presStyleIdx="2" presStyleCnt="4" custScaleX="194229" custScaleY="113587" custRadScaleRad="100503" custRadScaleInc="-242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DA5314-FF97-492F-8A86-EA6E3F2D7609}" type="pres">
      <dgm:prSet presAssocID="{441BBF4E-8553-4328-97E5-BCDBC358F611}" presName="dummy" presStyleCnt="0"/>
      <dgm:spPr/>
    </dgm:pt>
    <dgm:pt modelId="{17A57712-EEB1-4CAA-9018-8A4BD3BA3F6A}" type="pres">
      <dgm:prSet presAssocID="{334D6518-208F-449F-BAF9-6F0549D5C7FF}" presName="sibTrans" presStyleLbl="sibTrans2D1" presStyleIdx="2" presStyleCnt="4"/>
      <dgm:spPr/>
      <dgm:t>
        <a:bodyPr/>
        <a:lstStyle/>
        <a:p>
          <a:endParaRPr lang="en-US"/>
        </a:p>
      </dgm:t>
    </dgm:pt>
    <dgm:pt modelId="{6B125D34-1F55-4C22-A05E-8887C949F48F}" type="pres">
      <dgm:prSet presAssocID="{4DC86F6A-DA92-4EC1-9013-2768E95C3E0E}" presName="node" presStyleLbl="node1" presStyleIdx="3" presStyleCnt="4" custScaleX="160624" custScaleY="102519" custRadScaleRad="122024" custRadScaleInc="31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73FE4B-52C9-4506-9EF5-6B525FAADE65}" type="pres">
      <dgm:prSet presAssocID="{4DC86F6A-DA92-4EC1-9013-2768E95C3E0E}" presName="dummy" presStyleCnt="0"/>
      <dgm:spPr/>
    </dgm:pt>
    <dgm:pt modelId="{71308F19-2770-4C04-BC41-63947957D447}" type="pres">
      <dgm:prSet presAssocID="{EE6843B3-A425-4319-AF28-03F3A895AEC4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C264CA2F-04C9-4E31-811E-558B662D582E}" srcId="{4E624D09-6B57-44FA-8CC2-D985DD5723B4}" destId="{4DC86F6A-DA92-4EC1-9013-2768E95C3E0E}" srcOrd="3" destOrd="0" parTransId="{BB903A7F-F2EA-4C66-85A2-60D121AF6A2E}" sibTransId="{EE6843B3-A425-4319-AF28-03F3A895AEC4}"/>
    <dgm:cxn modelId="{2EC0B5D7-765A-42AD-AAFB-1451DEF409BD}" type="presOf" srcId="{334D6518-208F-449F-BAF9-6F0549D5C7FF}" destId="{17A57712-EEB1-4CAA-9018-8A4BD3BA3F6A}" srcOrd="0" destOrd="0" presId="urn:microsoft.com/office/officeart/2005/8/layout/radial6"/>
    <dgm:cxn modelId="{878D4930-6042-4ADE-82C8-4536E8044406}" type="presOf" srcId="{EE6843B3-A425-4319-AF28-03F3A895AEC4}" destId="{71308F19-2770-4C04-BC41-63947957D447}" srcOrd="0" destOrd="0" presId="urn:microsoft.com/office/officeart/2005/8/layout/radial6"/>
    <dgm:cxn modelId="{14EFC443-1E5A-40E4-930A-C04E3B5F3F4B}" type="presOf" srcId="{AB3D3610-4480-4845-94AF-D98377D0A8DF}" destId="{CE6217F3-FFB6-4B07-B162-BB9F996A2B07}" srcOrd="0" destOrd="0" presId="urn:microsoft.com/office/officeart/2005/8/layout/radial6"/>
    <dgm:cxn modelId="{AF3ACA00-0887-4B4A-A347-437262A9FED2}" type="presOf" srcId="{441BBF4E-8553-4328-97E5-BCDBC358F611}" destId="{23692444-15A9-4933-ADC3-A5D8360E3D27}" srcOrd="0" destOrd="0" presId="urn:microsoft.com/office/officeart/2005/8/layout/radial6"/>
    <dgm:cxn modelId="{74D2731A-A7CB-477C-9E18-BB398273F61B}" srcId="{4E624D09-6B57-44FA-8CC2-D985DD5723B4}" destId="{441BBF4E-8553-4328-97E5-BCDBC358F611}" srcOrd="2" destOrd="0" parTransId="{3848E41B-79E4-41DD-840B-91042F3C0AD3}" sibTransId="{334D6518-208F-449F-BAF9-6F0549D5C7FF}"/>
    <dgm:cxn modelId="{C926E10A-491F-4D42-9861-BDF93688CD87}" type="presOf" srcId="{8D1601C1-61C5-4850-AADB-8C9249FDC408}" destId="{0DE0BA8F-0F02-4481-8A2F-9205269ACA79}" srcOrd="0" destOrd="0" presId="urn:microsoft.com/office/officeart/2005/8/layout/radial6"/>
    <dgm:cxn modelId="{AD96592A-5D8C-4440-BC16-06385DA4A251}" type="presOf" srcId="{8F3FB391-B79F-46FA-9563-ACFF1B9488C6}" destId="{4E4D4672-B774-409E-A484-6CF8E8EBE627}" srcOrd="0" destOrd="0" presId="urn:microsoft.com/office/officeart/2005/8/layout/radial6"/>
    <dgm:cxn modelId="{A8BB4E55-EA30-4626-B7A4-D169AB5E7D4F}" type="presOf" srcId="{4772C1E1-C413-4BE5-814E-8FE5BD3F1B22}" destId="{9A70E649-2D6F-48D8-BB73-2FE0EC34CD53}" srcOrd="0" destOrd="0" presId="urn:microsoft.com/office/officeart/2005/8/layout/radial6"/>
    <dgm:cxn modelId="{BC5351DD-759A-49DA-A50E-C30052F74EE5}" type="presOf" srcId="{4E624D09-6B57-44FA-8CC2-D985DD5723B4}" destId="{A2ABF44B-0AD9-431C-B65B-BA0609F99AF0}" srcOrd="0" destOrd="0" presId="urn:microsoft.com/office/officeart/2005/8/layout/radial6"/>
    <dgm:cxn modelId="{04DEB776-8910-4C14-A3A7-2D8BE0F591C6}" type="presOf" srcId="{4DC86F6A-DA92-4EC1-9013-2768E95C3E0E}" destId="{6B125D34-1F55-4C22-A05E-8887C949F48F}" srcOrd="0" destOrd="0" presId="urn:microsoft.com/office/officeart/2005/8/layout/radial6"/>
    <dgm:cxn modelId="{20EDCACD-131F-40E1-AB49-34C39C40D0C7}" srcId="{AB3D3610-4480-4845-94AF-D98377D0A8DF}" destId="{4E624D09-6B57-44FA-8CC2-D985DD5723B4}" srcOrd="0" destOrd="0" parTransId="{686D244C-9DED-4CD9-9332-E6F66819E35D}" sibTransId="{B64A46BB-7EA0-43A2-BB33-84B25A4101D7}"/>
    <dgm:cxn modelId="{32A50646-8A31-474B-BF4C-9CC4A9A6C374}" srcId="{4E624D09-6B57-44FA-8CC2-D985DD5723B4}" destId="{28C3B2CE-0750-4A8F-9A76-D6C84199BD88}" srcOrd="1" destOrd="0" parTransId="{304BC2AF-A929-484E-BDAF-F3CB14BA7D18}" sibTransId="{8F3FB391-B79F-46FA-9563-ACFF1B9488C6}"/>
    <dgm:cxn modelId="{7FC1797C-D948-4B0C-AC6A-107A19BBC288}" type="presOf" srcId="{28C3B2CE-0750-4A8F-9A76-D6C84199BD88}" destId="{8CD712D6-0805-407E-945C-FAA8F0E4E0B4}" srcOrd="0" destOrd="0" presId="urn:microsoft.com/office/officeart/2005/8/layout/radial6"/>
    <dgm:cxn modelId="{DA23C267-F6B6-4BA3-B2BE-927215EF1631}" srcId="{4E624D09-6B57-44FA-8CC2-D985DD5723B4}" destId="{4772C1E1-C413-4BE5-814E-8FE5BD3F1B22}" srcOrd="0" destOrd="0" parTransId="{807B373B-E449-402F-8254-B49AFC3B7141}" sibTransId="{8D1601C1-61C5-4850-AADB-8C9249FDC408}"/>
    <dgm:cxn modelId="{54106BFC-5533-4452-80C1-72463CAF26AB}" type="presParOf" srcId="{CE6217F3-FFB6-4B07-B162-BB9F996A2B07}" destId="{A2ABF44B-0AD9-431C-B65B-BA0609F99AF0}" srcOrd="0" destOrd="0" presId="urn:microsoft.com/office/officeart/2005/8/layout/radial6"/>
    <dgm:cxn modelId="{A6183909-B59A-494B-B06D-73C920626F96}" type="presParOf" srcId="{CE6217F3-FFB6-4B07-B162-BB9F996A2B07}" destId="{9A70E649-2D6F-48D8-BB73-2FE0EC34CD53}" srcOrd="1" destOrd="0" presId="urn:microsoft.com/office/officeart/2005/8/layout/radial6"/>
    <dgm:cxn modelId="{D60F3EAB-D2D7-45CC-BCCF-C02131EF2E77}" type="presParOf" srcId="{CE6217F3-FFB6-4B07-B162-BB9F996A2B07}" destId="{5F335AD0-F10F-4FD8-90B8-FE00D764A0EE}" srcOrd="2" destOrd="0" presId="urn:microsoft.com/office/officeart/2005/8/layout/radial6"/>
    <dgm:cxn modelId="{46CB10C5-35B0-4158-B49E-5C15CF30559A}" type="presParOf" srcId="{CE6217F3-FFB6-4B07-B162-BB9F996A2B07}" destId="{0DE0BA8F-0F02-4481-8A2F-9205269ACA79}" srcOrd="3" destOrd="0" presId="urn:microsoft.com/office/officeart/2005/8/layout/radial6"/>
    <dgm:cxn modelId="{A3E64509-19D8-476B-8895-8CBA7377BF8E}" type="presParOf" srcId="{CE6217F3-FFB6-4B07-B162-BB9F996A2B07}" destId="{8CD712D6-0805-407E-945C-FAA8F0E4E0B4}" srcOrd="4" destOrd="0" presId="urn:microsoft.com/office/officeart/2005/8/layout/radial6"/>
    <dgm:cxn modelId="{C73702C9-B3DC-47D8-BC0F-C138F15D05A8}" type="presParOf" srcId="{CE6217F3-FFB6-4B07-B162-BB9F996A2B07}" destId="{5B870485-D66B-4298-8DD0-7C664C37D97D}" srcOrd="5" destOrd="0" presId="urn:microsoft.com/office/officeart/2005/8/layout/radial6"/>
    <dgm:cxn modelId="{C24F9E89-A435-418A-B069-A32D9E0F4516}" type="presParOf" srcId="{CE6217F3-FFB6-4B07-B162-BB9F996A2B07}" destId="{4E4D4672-B774-409E-A484-6CF8E8EBE627}" srcOrd="6" destOrd="0" presId="urn:microsoft.com/office/officeart/2005/8/layout/radial6"/>
    <dgm:cxn modelId="{A458A03E-D984-4D5E-A14C-C8C451A3DC38}" type="presParOf" srcId="{CE6217F3-FFB6-4B07-B162-BB9F996A2B07}" destId="{23692444-15A9-4933-ADC3-A5D8360E3D27}" srcOrd="7" destOrd="0" presId="urn:microsoft.com/office/officeart/2005/8/layout/radial6"/>
    <dgm:cxn modelId="{2E11AFAF-9E7E-4E59-A296-246B8455D3B3}" type="presParOf" srcId="{CE6217F3-FFB6-4B07-B162-BB9F996A2B07}" destId="{A9DA5314-FF97-492F-8A86-EA6E3F2D7609}" srcOrd="8" destOrd="0" presId="urn:microsoft.com/office/officeart/2005/8/layout/radial6"/>
    <dgm:cxn modelId="{5FB105D9-F4BF-4199-BC52-5840D07AF0A7}" type="presParOf" srcId="{CE6217F3-FFB6-4B07-B162-BB9F996A2B07}" destId="{17A57712-EEB1-4CAA-9018-8A4BD3BA3F6A}" srcOrd="9" destOrd="0" presId="urn:microsoft.com/office/officeart/2005/8/layout/radial6"/>
    <dgm:cxn modelId="{4D14ED77-AE8F-44E1-A2EB-394E83BF168E}" type="presParOf" srcId="{CE6217F3-FFB6-4B07-B162-BB9F996A2B07}" destId="{6B125D34-1F55-4C22-A05E-8887C949F48F}" srcOrd="10" destOrd="0" presId="urn:microsoft.com/office/officeart/2005/8/layout/radial6"/>
    <dgm:cxn modelId="{754336B1-98F1-41FC-8922-11CC7769D162}" type="presParOf" srcId="{CE6217F3-FFB6-4B07-B162-BB9F996A2B07}" destId="{1173FE4B-52C9-4506-9EF5-6B525FAADE65}" srcOrd="11" destOrd="0" presId="urn:microsoft.com/office/officeart/2005/8/layout/radial6"/>
    <dgm:cxn modelId="{05707750-C735-4AA7-A2C5-78E82AF32EFD}" type="presParOf" srcId="{CE6217F3-FFB6-4B07-B162-BB9F996A2B07}" destId="{71308F19-2770-4C04-BC41-63947957D447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20E4-AF74-43D6-8630-EFD8E3E304FF}" type="datetimeFigureOut">
              <a:rPr lang="en-US" smtClean="0"/>
              <a:t>10/12/2013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B0BA8-EFEE-4E11-AC47-A79BF71A7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064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20E4-AF74-43D6-8630-EFD8E3E304FF}" type="datetimeFigureOut">
              <a:rPr lang="en-US" smtClean="0"/>
              <a:t>10/12/2013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B0BA8-EFEE-4E11-AC47-A79BF71A7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23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20E4-AF74-43D6-8630-EFD8E3E304FF}" type="datetimeFigureOut">
              <a:rPr lang="en-US" smtClean="0"/>
              <a:t>10/12/2013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B0BA8-EFEE-4E11-AC47-A79BF71A7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790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20E4-AF74-43D6-8630-EFD8E3E304FF}" type="datetimeFigureOut">
              <a:rPr lang="en-US" smtClean="0"/>
              <a:t>10/12/2013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B0BA8-EFEE-4E11-AC47-A79BF71A7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215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20E4-AF74-43D6-8630-EFD8E3E304FF}" type="datetimeFigureOut">
              <a:rPr lang="en-US" smtClean="0"/>
              <a:t>10/12/2013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B0BA8-EFEE-4E11-AC47-A79BF71A7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704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20E4-AF74-43D6-8630-EFD8E3E304FF}" type="datetimeFigureOut">
              <a:rPr lang="en-US" smtClean="0"/>
              <a:t>10/12/2013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B0BA8-EFEE-4E11-AC47-A79BF71A7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272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20E4-AF74-43D6-8630-EFD8E3E304FF}" type="datetimeFigureOut">
              <a:rPr lang="en-US" smtClean="0"/>
              <a:t>10/12/2013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B0BA8-EFEE-4E11-AC47-A79BF71A7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202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20E4-AF74-43D6-8630-EFD8E3E304FF}" type="datetimeFigureOut">
              <a:rPr lang="en-US" smtClean="0"/>
              <a:t>10/12/2013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B0BA8-EFEE-4E11-AC47-A79BF71A7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82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20E4-AF74-43D6-8630-EFD8E3E304FF}" type="datetimeFigureOut">
              <a:rPr lang="en-US" smtClean="0"/>
              <a:t>10/12/2013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B0BA8-EFEE-4E11-AC47-A79BF71A7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27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20E4-AF74-43D6-8630-EFD8E3E304FF}" type="datetimeFigureOut">
              <a:rPr lang="en-US" smtClean="0"/>
              <a:t>10/12/2013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B0BA8-EFEE-4E11-AC47-A79BF71A7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59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20E4-AF74-43D6-8630-EFD8E3E304FF}" type="datetimeFigureOut">
              <a:rPr lang="en-US" smtClean="0"/>
              <a:t>10/12/2013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B0BA8-EFEE-4E11-AC47-A79BF71A7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338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020E4-AF74-43D6-8630-EFD8E3E304FF}" type="datetimeFigureOut">
              <a:rPr lang="en-US" smtClean="0"/>
              <a:t>10/12/2013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B0BA8-EFEE-4E11-AC47-A79BF71A7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719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579327" y="499165"/>
            <a:ext cx="5827023" cy="1308100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bn-BD" dirty="0" smtClean="0"/>
              <a:t> </a:t>
            </a:r>
            <a:r>
              <a:rPr lang="bn-BD" sz="6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স্বাগতম</a:t>
            </a:r>
            <a:endParaRPr lang="en-US" sz="6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706" y="1807265"/>
            <a:ext cx="8203842" cy="4606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358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23041" y="399246"/>
            <a:ext cx="13019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35235" y="1435119"/>
            <a:ext cx="1906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প্রদত্ত শব্দ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28541" y="1435119"/>
            <a:ext cx="18181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68881" y="2550675"/>
            <a:ext cx="947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ঐতিহ্য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49943" y="2550675"/>
            <a:ext cx="23310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অতীতের গর্ব ও গৌরবের বস্তু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68881" y="4314866"/>
            <a:ext cx="881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দক্ষতা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49943" y="4314866"/>
            <a:ext cx="1175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নিপুণতা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660" y="3565477"/>
            <a:ext cx="1994443" cy="15236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660" y="1974947"/>
            <a:ext cx="1994443" cy="14939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68881" y="5820057"/>
            <a:ext cx="881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49943" y="5735703"/>
            <a:ext cx="32993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বিক্রি করা যায় এমন জিনিস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660" y="5218509"/>
            <a:ext cx="1994443" cy="132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53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  <p:bldP spid="2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2283" y="464234"/>
            <a:ext cx="65959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BD" sz="6000" b="1" u="sng" spc="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NikoshBAN" panose="02000000000000000000" pitchFamily="2" charset="0"/>
              </a:rPr>
              <a:t> </a:t>
            </a:r>
            <a:r>
              <a:rPr lang="bn-BD" sz="6000" b="1" u="sng" spc="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BD" sz="6600" b="1" u="sng" spc="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u="sng" spc="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6000" b="1" u="sng" spc="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মিনিট)</a:t>
            </a:r>
            <a:endParaRPr lang="en-US" sz="6000" b="1" u="sng" spc="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1426" y="2300569"/>
            <a:ext cx="77935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কামরুল হাসানের জন্ম কত সালে?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120259" y="3454731"/>
            <a:ext cx="873466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00200" lvl="2" indent="-685800">
              <a:buFont typeface="Wingdings" panose="05000000000000000000" pitchFamily="2" charset="2"/>
              <a:buChar char="Ø"/>
            </a:pP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তাঁর একটি  গ্রন্থের নাম বলো</a:t>
            </a:r>
            <a:r>
              <a:rPr lang="bn-BD" sz="4000" dirty="0" smtClean="0"/>
              <a:t>।</a:t>
            </a:r>
          </a:p>
          <a:p>
            <a:pPr lvl="2"/>
            <a:endParaRPr lang="en-US" sz="4000" dirty="0" smtClean="0"/>
          </a:p>
          <a:p>
            <a:pPr marL="1600200" lvl="2" indent="-685800">
              <a:buFont typeface="Wingdings" panose="05000000000000000000" pitchFamily="2" charset="2"/>
              <a:buChar char="Ø"/>
            </a:pP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দক্ষতা শব্দের অর্থ কি?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2"/>
            <a:r>
              <a:rPr lang="bn-BD" sz="4000" dirty="0" smtClean="0"/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2339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09859" y="996746"/>
            <a:ext cx="8818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5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কামরুল </a:t>
            </a:r>
            <a:r>
              <a:rPr lang="bn-BD" sz="5400" u="sng" dirty="0">
                <a:latin typeface="NikoshBAN" panose="02000000000000000000" pitchFamily="2" charset="0"/>
                <a:cs typeface="NikoshBAN" panose="02000000000000000000" pitchFamily="2" charset="0"/>
              </a:rPr>
              <a:t>হাসানের </a:t>
            </a:r>
            <a:r>
              <a:rPr lang="bn-BD" sz="5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জন্ম ১৯২১ সালে।  </a:t>
            </a:r>
            <a:endParaRPr lang="en-US" sz="5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4405" y="2482422"/>
            <a:ext cx="888095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lvl="0" indent="-685800">
              <a:buFont typeface="Wingdings" panose="05000000000000000000" pitchFamily="2" charset="2"/>
              <a:buChar char="v"/>
            </a:pP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তাঁর একটি  গ্রন্থের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‘বাংলাদেশের শিল্প 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আন্দোলন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ও আমার  কথা ‘ </a:t>
            </a:r>
            <a:endParaRPr lang="bn-BD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lvl="0" indent="-685800">
              <a:buFont typeface="Wingdings" panose="05000000000000000000" pitchFamily="2" charset="2"/>
              <a:buChar char="v"/>
            </a:pP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দক্ষতা শব্দের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 নিপুনতা।</a:t>
            </a:r>
          </a:p>
          <a:p>
            <a:pPr marL="685800" lvl="0" indent="-685800">
              <a:buFont typeface="Wingdings" panose="05000000000000000000" pitchFamily="2" charset="2"/>
              <a:buChar char="v"/>
            </a:pP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02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89" y="1255704"/>
            <a:ext cx="5413361" cy="49003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15965" y="6273225"/>
            <a:ext cx="1799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লোকশিল্প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315" y="1207622"/>
            <a:ext cx="5151549" cy="50656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41612" y="6273225"/>
            <a:ext cx="1974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চারু শিল্প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443212" y="0"/>
            <a:ext cx="3052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লোকশিল্পের চিত্র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71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812" y="978796"/>
            <a:ext cx="5082309" cy="36111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23" y="978796"/>
            <a:ext cx="3825023" cy="38250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flipH="1">
            <a:off x="7712977" y="4984124"/>
            <a:ext cx="1171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মৃৎ শিল্প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8192" y="4803819"/>
            <a:ext cx="2009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হস্তশিল্প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27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5021" y="708337"/>
            <a:ext cx="60659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chemeClr val="bg2">
                    <a:lumMod val="10000"/>
                  </a:schemeClr>
                </a:solidFill>
              </a:rPr>
              <a:t>জোড়ায় কাজ (৭ মিনিট) </a:t>
            </a:r>
            <a:endParaRPr lang="en-US" sz="4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67501" y="1888743"/>
            <a:ext cx="63353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লোকশিল্প কী ?তা ব্যাখ্যা কর।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9912" y="3490174"/>
            <a:ext cx="7431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u="sng" dirty="0" smtClean="0"/>
              <a:t>   </a:t>
            </a:r>
            <a:endParaRPr lang="en-US" sz="4000" b="1" u="sng" dirty="0"/>
          </a:p>
        </p:txBody>
      </p:sp>
    </p:spTree>
    <p:extLst>
      <p:ext uri="{BB962C8B-B14F-4D97-AF65-F5344CB8AC3E}">
        <p14:creationId xmlns:p14="http://schemas.microsoft.com/office/powerpoint/2010/main" val="316500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796732"/>
            <a:ext cx="5562600" cy="513690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extBox 1"/>
          <p:cNvSpPr txBox="1"/>
          <p:nvPr/>
        </p:nvSpPr>
        <p:spPr>
          <a:xfrm>
            <a:off x="1622738" y="53704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57" y="832352"/>
            <a:ext cx="5880580" cy="522813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877777" y="5774899"/>
            <a:ext cx="4896005" cy="108310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সূঁচ সুতা দিয়ে কাঁথা তৈরি করছে 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350271" y="6060482"/>
            <a:ext cx="3819477" cy="6072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নকশীকাঁথা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54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1527" y="1519707"/>
            <a:ext cx="58272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b="1" u="sng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(১০ মিনিট) </a:t>
            </a:r>
            <a:endParaRPr lang="en-US" sz="7200" b="1" u="sng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5131" y="3187337"/>
            <a:ext cx="10554789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কাঁথার প্রতিটি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সূঁচের ফোঁড়ের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মধ্যে লুকিয়ে আছে এক </a:t>
            </a: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পরিবারের কাহিনী ব্যাখ্যা  কর 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00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1685" y="1596980"/>
            <a:ext cx="4059349" cy="1107996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LightScreen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b="1" u="sng" spc="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b="1" u="sng" spc="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65161" y="3258354"/>
            <a:ext cx="9030036" cy="38779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কামরুল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হাসানের জন্ম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ঐতিহ্য শব্দের অর্থ বলো। 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টি শিল্পের নাম বলো ।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নকশিকাঁথা তৈরির ২টি  উপকরনের নাম বল।</a:t>
            </a:r>
          </a:p>
          <a:p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41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8221" y="1936983"/>
            <a:ext cx="3206840" cy="769441"/>
          </a:xfrm>
          <a:prstGeom prst="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বাড়ির কাজ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5077" y="3914385"/>
            <a:ext cx="10199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Courier New" panose="02070309020205020404" pitchFamily="49" charset="0"/>
              <a:buChar char="o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দেখা কোন মেলার ৫ টি শিল্পের নাম লিখে আনবে।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90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31076" y="553793"/>
            <a:ext cx="6323525" cy="1210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78040" y="1648498"/>
            <a:ext cx="690307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লীমা নাসরিন</a:t>
            </a:r>
            <a:endParaRPr lang="en-US" sz="40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  <a:endParaRPr lang="bn-BD" sz="40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আড়ানী মোনোমোহিনি উচ্চ বিদ্যালয়।</a:t>
            </a:r>
          </a:p>
          <a:p>
            <a:r>
              <a:rPr lang="bn-BD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আড়ানী,বাঘা,রাজশাহী। </a:t>
            </a:r>
          </a:p>
          <a:p>
            <a:r>
              <a:rPr lang="bn-BD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নং-০১৭২২৩৫০৬২৭</a:t>
            </a:r>
            <a:endParaRPr lang="bn-BD" sz="32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ইমেইল-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leemanasrin@yahoo.com</a:t>
            </a:r>
            <a:endParaRPr lang="bn-BD" sz="32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25494" y="2171165"/>
            <a:ext cx="3254063" cy="244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97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47702" y="745556"/>
            <a:ext cx="6335487" cy="2118475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703" y="2955470"/>
            <a:ext cx="6335486" cy="353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92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5782" y="579549"/>
            <a:ext cx="4855334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u="sng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7200" u="sng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70250" y="1946512"/>
            <a:ext cx="68386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</a:t>
            </a:r>
          </a:p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শ্রেনীঃ ৮ম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বিষয়বস্তুঃ আমাদের লোকশিল্প।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৫০মিনিট।</a:t>
            </a:r>
          </a:p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 ০৬/১০/১৩ ইং </a:t>
            </a:r>
          </a:p>
        </p:txBody>
      </p:sp>
    </p:spTree>
    <p:extLst>
      <p:ext uri="{BB962C8B-B14F-4D97-AF65-F5344CB8AC3E}">
        <p14:creationId xmlns:p14="http://schemas.microsoft.com/office/powerpoint/2010/main" val="314882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3803" y="63966"/>
            <a:ext cx="6542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/>
              <a:t>নিচের ছবিগুলো কিসের?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401" y="956727"/>
            <a:ext cx="3752848" cy="24442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145" y="1001367"/>
            <a:ext cx="3940935" cy="24442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404" y="3850784"/>
            <a:ext cx="3752848" cy="23181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146" y="3924903"/>
            <a:ext cx="3940935" cy="22440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61145" y="3445599"/>
            <a:ext cx="3477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04694" y="3481451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পাতিল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085162" y="6380546"/>
            <a:ext cx="2853278" cy="476519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শঙ্খ  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7011271" y="6380545"/>
            <a:ext cx="3011107" cy="476519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শিল্প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86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5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93" y="416508"/>
            <a:ext cx="40666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u="sng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  <a:endParaRPr lang="en-US" sz="6600" b="1" u="sng" dirty="0">
              <a:solidFill>
                <a:schemeClr val="accent3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75204" y="2129827"/>
            <a:ext cx="586329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লোকশিল্প</a:t>
            </a:r>
            <a:endParaRPr lang="en-US" sz="54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কামরুল হাসান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36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55335" y="592428"/>
            <a:ext cx="2108269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 rtlCol="0">
            <a:spAutoFit/>
          </a:bodyPr>
          <a:lstStyle/>
          <a:p>
            <a:r>
              <a:rPr lang="bn-BD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 পাঠ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202" y="1815461"/>
            <a:ext cx="7634950" cy="454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8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730" y="1129283"/>
            <a:ext cx="9261341" cy="61703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29577" y="296214"/>
            <a:ext cx="1467068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সরব পাঠ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32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3813" y="404227"/>
            <a:ext cx="31796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u="sng" spc="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u="sng" spc="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7179" y="1735502"/>
            <a:ext cx="8417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7179" y="2443388"/>
            <a:ext cx="932018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NikoshBAN" panose="02000000000000000000" pitchFamily="2" charset="0"/>
              </a:rPr>
              <a:t>►</a:t>
            </a:r>
            <a:r>
              <a:rPr lang="bn-BD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লেখকের  পরিচিতি বলতে পারবে। 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bn-BD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NikoshBAN" panose="02000000000000000000" pitchFamily="2" charset="0"/>
              </a:rPr>
              <a:t>নতুন </a:t>
            </a:r>
            <a:r>
              <a:rPr lang="bn-BD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</a:t>
            </a:r>
            <a:r>
              <a:rPr lang="bn-BD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NikoshBAN" panose="02000000000000000000" pitchFamily="2" charset="0"/>
              </a:rPr>
              <a:t> শিখতে পারবে।</a:t>
            </a:r>
          </a:p>
          <a:p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NikoshBAN" panose="02000000000000000000" pitchFamily="2" charset="0"/>
              </a:rPr>
              <a:t>► </a:t>
            </a:r>
            <a:r>
              <a:rPr lang="bn-BD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লোকশিল্প কী তা বলতে পারবে।</a:t>
            </a:r>
          </a:p>
          <a:p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NikoshBAN" panose="02000000000000000000" pitchFamily="2" charset="0"/>
              </a:rPr>
              <a:t>► </a:t>
            </a:r>
            <a:r>
              <a:rPr lang="bn-BD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নকশিকাঁথার তাৎপর্য বিশ্লেষণ করতে পারবে</a:t>
            </a:r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66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72329936"/>
              </p:ext>
            </p:extLst>
          </p:nvPr>
        </p:nvGraphicFramePr>
        <p:xfrm>
          <a:off x="787791" y="98474"/>
          <a:ext cx="10930597" cy="6039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826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ABF44B-0AD9-431C-B65B-BA0609F99A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graphicEl>
                                              <a:dgm id="{A2ABF44B-0AD9-431C-B65B-BA0609F99A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A2ABF44B-0AD9-431C-B65B-BA0609F99A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A2ABF44B-0AD9-431C-B65B-BA0609F99A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graphicEl>
                                              <a:dgm id="{A2ABF44B-0AD9-431C-B65B-BA0609F99A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A70E649-2D6F-48D8-BB73-2FE0EC34CD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9A70E649-2D6F-48D8-BB73-2FE0EC34CD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graphicEl>
                                              <a:dgm id="{9A70E649-2D6F-48D8-BB73-2FE0EC34CD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graphicEl>
                                              <a:dgm id="{9A70E649-2D6F-48D8-BB73-2FE0EC34CD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graphicEl>
                                              <a:dgm id="{9A70E649-2D6F-48D8-BB73-2FE0EC34CD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DE0BA8F-0F02-4481-8A2F-9205269ACA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graphicEl>
                                              <a:dgm id="{0DE0BA8F-0F02-4481-8A2F-9205269ACA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graphicEl>
                                              <a:dgm id="{0DE0BA8F-0F02-4481-8A2F-9205269ACA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graphicEl>
                                              <a:dgm id="{0DE0BA8F-0F02-4481-8A2F-9205269ACA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graphicEl>
                                              <a:dgm id="{0DE0BA8F-0F02-4481-8A2F-9205269ACA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CD712D6-0805-407E-945C-FAA8F0E4E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graphicEl>
                                              <a:dgm id="{8CD712D6-0805-407E-945C-FAA8F0E4E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graphicEl>
                                              <a:dgm id="{8CD712D6-0805-407E-945C-FAA8F0E4E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graphicEl>
                                              <a:dgm id="{8CD712D6-0805-407E-945C-FAA8F0E4E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graphicEl>
                                              <a:dgm id="{8CD712D6-0805-407E-945C-FAA8F0E4E0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E4D4672-B774-409E-A484-6CF8E8EBE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graphicEl>
                                              <a:dgm id="{4E4D4672-B774-409E-A484-6CF8E8EBE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graphicEl>
                                              <a:dgm id="{4E4D4672-B774-409E-A484-6CF8E8EBE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graphicEl>
                                              <a:dgm id="{4E4D4672-B774-409E-A484-6CF8E8EBE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graphicEl>
                                              <a:dgm id="{4E4D4672-B774-409E-A484-6CF8E8EBE6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3692444-15A9-4933-ADC3-A5D8360E3D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graphicEl>
                                              <a:dgm id="{23692444-15A9-4933-ADC3-A5D8360E3D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23692444-15A9-4933-ADC3-A5D8360E3D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graphicEl>
                                              <a:dgm id="{23692444-15A9-4933-ADC3-A5D8360E3D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graphicEl>
                                              <a:dgm id="{23692444-15A9-4933-ADC3-A5D8360E3D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7A57712-EEB1-4CAA-9018-8A4BD3BA3F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graphicEl>
                                              <a:dgm id="{17A57712-EEB1-4CAA-9018-8A4BD3BA3F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graphicEl>
                                              <a:dgm id="{17A57712-EEB1-4CAA-9018-8A4BD3BA3F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graphicEl>
                                              <a:dgm id="{17A57712-EEB1-4CAA-9018-8A4BD3BA3F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graphicEl>
                                              <a:dgm id="{17A57712-EEB1-4CAA-9018-8A4BD3BA3F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125D34-1F55-4C22-A05E-8887C949F4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graphicEl>
                                              <a:dgm id="{6B125D34-1F55-4C22-A05E-8887C949F4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graphicEl>
                                              <a:dgm id="{6B125D34-1F55-4C22-A05E-8887C949F4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graphicEl>
                                              <a:dgm id="{6B125D34-1F55-4C22-A05E-8887C949F4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graphicEl>
                                              <a:dgm id="{6B125D34-1F55-4C22-A05E-8887C949F4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308F19-2770-4C04-BC41-63947957D4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graphicEl>
                                              <a:dgm id="{71308F19-2770-4C04-BC41-63947957D4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graphicEl>
                                              <a:dgm id="{71308F19-2770-4C04-BC41-63947957D4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graphicEl>
                                              <a:dgm id="{71308F19-2770-4C04-BC41-63947957D4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graphicEl>
                                              <a:dgm id="{71308F19-2770-4C04-BC41-63947957D4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1447</TotalTime>
  <Words>266</Words>
  <Application>Microsoft Office PowerPoint</Application>
  <PresentationFormat>Widescreen</PresentationFormat>
  <Paragraphs>75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Book Antiqua</vt:lpstr>
      <vt:lpstr>Calibri</vt:lpstr>
      <vt:lpstr>Calibri Light</vt:lpstr>
      <vt:lpstr>Courier New</vt:lpstr>
      <vt:lpstr>NikoshBAN</vt:lpstr>
      <vt:lpstr>Vrinda</vt:lpstr>
      <vt:lpstr>Wingdings</vt:lpstr>
      <vt:lpstr>Office Theme</vt:lpstr>
      <vt:lpstr> 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231</cp:revision>
  <dcterms:created xsi:type="dcterms:W3CDTF">2013-10-04T04:18:03Z</dcterms:created>
  <dcterms:modified xsi:type="dcterms:W3CDTF">2013-10-12T06:55:28Z</dcterms:modified>
</cp:coreProperties>
</file>